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A7AE-50E9-403B-AF85-8FFAD33A5AFF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DAD7-BBAF-4C96-A518-953CFAFCF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1B56-5EEB-45C5-A5BE-A4EF41F1BC6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2B77-E382-4B6C-9565-0F6B6F3F7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C3CA-E593-4023-89F5-30F1308860E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CBA5-5FCB-468A-BB56-B33A805A6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572D-D595-48AB-BD21-B9CAB94E4934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AA5E-6919-421F-A0F6-B4F29380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C473-810A-44CC-AC5D-8C1C31FD790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9444-CA20-42CC-83B7-05D7DF38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56BE-8C34-4ECD-9DE6-0AB2474A505D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51C0-7D1E-4B32-ABA9-B9CD206E2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1D9A-15FD-49AE-864B-3D0411A1289D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95DA-6C14-4E30-9B72-734C4D79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0307-2CD2-4A51-A9D4-890773E44735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310C-64BF-4B0F-ABD3-520D2DB28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4EF9-A234-471A-A0AA-616418C2528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6861-305F-4C8F-BB5B-8EE6BA95B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CAE0-B01E-463D-839F-727300823393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5323-551B-4891-AFD7-E0DFD79E8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D33D-9E42-47CE-84BE-E1ECFEA975BE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DCD0-8779-4AC9-A85A-A80BD82B2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08DE-C6BA-4C31-B615-3ACABFC78AF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E767-9E6E-4633-AAD4-85D5912A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258C-0C26-4817-89F3-BA0533FC13E5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1517-C2B4-4243-88F2-0772919E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DA14-6BE4-4845-8788-3DC4C409DFB9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8BDC-F24A-4E40-A43B-D7B33A38A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D98D-96F0-4EC8-9C6F-D6F60DED92E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12F6-3933-441A-B324-E7A9B8F8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D072-B680-4154-9D41-6555EB469AB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FB10-CD3E-47F2-8588-CA6D318E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103D8-E035-477F-9774-C80995310552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5B515-5755-47F1-9E21-C1DADD58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239838" y="1406525"/>
            <a:ext cx="7767637" cy="1646238"/>
          </a:xfrm>
        </p:spPr>
        <p:txBody>
          <a:bodyPr/>
          <a:lstStyle/>
          <a:p>
            <a:pPr algn="ctr"/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Грибы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1800" y="5607050"/>
            <a:ext cx="2541588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/>
              <a:t>Арапова</a:t>
            </a:r>
            <a:r>
              <a:rPr lang="ru-RU" dirty="0" smtClean="0"/>
              <a:t> Ольга Николаевна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МБУ Школа№62. </a:t>
            </a:r>
            <a:endParaRPr lang="ru-RU" dirty="0"/>
          </a:p>
        </p:txBody>
      </p:sp>
      <p:pic>
        <p:nvPicPr>
          <p:cNvPr id="18435" name="Picture 2" descr="http://im2-tub-ru.yandex.net/i?id=ec3a46910871720f1f5c5fa5057c100c-2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788988"/>
            <a:ext cx="30178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2-tub-ru.yandex.net/i?id=6f505b9e3ebefb6f3b892b2674a2db83-6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617538"/>
            <a:ext cx="21844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TUT.BY ФОТО ТУТ - Гри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25" y="3895725"/>
            <a:ext cx="34559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Образование спор </a:t>
            </a:r>
          </a:p>
        </p:txBody>
      </p:sp>
      <p:pic>
        <p:nvPicPr>
          <p:cNvPr id="27650" name="Picture 2" descr="Практическая работа &quot;Строение плодовых тел шляпочных грибов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3288" y="2378075"/>
            <a:ext cx="3657600" cy="2686050"/>
          </a:xfrm>
        </p:spPr>
      </p:pic>
      <p:pic>
        <p:nvPicPr>
          <p:cNvPr id="27651" name="Picture 4" descr="1. Бесполое размножение 1981 Аллен Р.Д. - Наука о жиз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03500"/>
            <a:ext cx="49037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776913" y="609600"/>
            <a:ext cx="5267325" cy="463867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Симбиоз грибов и растений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(грибкокорень, микориза) </a:t>
            </a:r>
          </a:p>
        </p:txBody>
      </p:sp>
      <p:pic>
        <p:nvPicPr>
          <p:cNvPr id="28674" name="Picture 2" descr="5.Микориза(грибокорень)-симбиоз грибов и корней деревьев - Фото 5493/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76913" cy="67500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223963" y="341313"/>
            <a:ext cx="8596312" cy="904875"/>
          </a:xfrm>
        </p:spPr>
        <p:txBody>
          <a:bodyPr/>
          <a:lstStyle/>
          <a:p>
            <a:pPr algn="ctr"/>
            <a:r>
              <a:rPr lang="ru-RU" smtClean="0"/>
              <a:t>Ядовитые грибы</a:t>
            </a:r>
          </a:p>
        </p:txBody>
      </p:sp>
      <p:pic>
        <p:nvPicPr>
          <p:cNvPr id="29698" name="Picture 4" descr="http://im3-tub-ru.yandex.net/i?id=5ac86ebb71289f1fb219fdbbb50cfb30-4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31845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http://im2-tub-ru.yandex.net/i?id=2ddf81c52be0e15c85a3ddbdff103e50-0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313" y="43989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im2-tub-ru.yandex.net/i?id=ebc3bedde7533b5ffe1b42f352009e50-10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9075" y="1951038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Отравления грибами профилактика. Профилактика отравлений гриб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3113" y="211296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/>
            <a:r>
              <a:rPr lang="ru-RU" smtClean="0"/>
              <a:t>Съедобные грибы</a:t>
            </a:r>
          </a:p>
        </p:txBody>
      </p:sp>
      <p:pic>
        <p:nvPicPr>
          <p:cNvPr id="30722" name="Picture 2" descr="Отравления грибами профилактика. Профилактика отравлений гриб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1270000"/>
            <a:ext cx="7526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1506538" y="266700"/>
            <a:ext cx="7767637" cy="1646238"/>
          </a:xfrm>
        </p:spPr>
        <p:txBody>
          <a:bodyPr/>
          <a:lstStyle/>
          <a:p>
            <a:pPr algn="ctr"/>
            <a:r>
              <a:rPr lang="ru-RU" smtClean="0"/>
              <a:t>Плесневые грибы и дрожжи</a:t>
            </a: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2279650"/>
            <a:ext cx="7767637" cy="2868613"/>
          </a:xfrm>
        </p:spPr>
        <p:txBody>
          <a:bodyPr/>
          <a:lstStyle/>
          <a:p>
            <a:pPr marL="285750" indent="-285750" algn="l">
              <a:buFont typeface="Arial" charset="0"/>
              <a:buChar char="•"/>
            </a:pPr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 Мукор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 Пеницилл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Дрожжи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Мукор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3644900" cy="1271587"/>
          </a:xfrm>
        </p:spPr>
        <p:txBody>
          <a:bodyPr/>
          <a:lstStyle/>
          <a:p>
            <a:r>
              <a:rPr lang="ru-RU" smtClean="0"/>
              <a:t>Гриб- сапрофит.</a:t>
            </a:r>
          </a:p>
          <a:p>
            <a:r>
              <a:rPr lang="ru-RU" smtClean="0"/>
              <a:t>Размножается спорами</a:t>
            </a:r>
          </a:p>
        </p:txBody>
      </p:sp>
      <p:pic>
        <p:nvPicPr>
          <p:cNvPr id="32771" name="Picture 2" descr="&quot;Пчеловодство&quot;: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1930400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Ландшафтный дизайн, цветоводство и флористика на сайте - &quot;Цветут цветы&quot;. - Part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3432175"/>
            <a:ext cx="4381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407988"/>
            <a:ext cx="5378450" cy="10525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4856162" cy="29337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Убивает некоторые болезнетворные бактерии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Получение лекарств</a:t>
            </a:r>
          </a:p>
        </p:txBody>
      </p:sp>
      <p:pic>
        <p:nvPicPr>
          <p:cNvPr id="33795" name="Picture 2" descr="Пеницилл Биология 6 класс Царство Бактерии и Грибы Царство Грибы :: Учёба-Легко.Р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593725"/>
            <a:ext cx="38211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Бензилпенициллин (Benzylpenicillin) - описание, инструкция, механизм действия, фармакология, побочные эффекты, показания и про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47910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Грибы - Все о гриб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8950" y="3757613"/>
            <a:ext cx="3656013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Дрожжи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5235575" cy="2257425"/>
          </a:xfrm>
        </p:spPr>
        <p:txBody>
          <a:bodyPr/>
          <a:lstStyle/>
          <a:p>
            <a:r>
              <a:rPr lang="ru-RU" smtClean="0"/>
              <a:t>Приготовление хлеба, пива, вина </a:t>
            </a:r>
          </a:p>
          <a:p>
            <a:r>
              <a:rPr lang="ru-RU" smtClean="0"/>
              <a:t>Живут в сладкой жидкости </a:t>
            </a:r>
          </a:p>
          <a:p>
            <a:r>
              <a:rPr lang="ru-RU" smtClean="0"/>
              <a:t>Размножаются почкованием</a:t>
            </a:r>
          </a:p>
          <a:p>
            <a:r>
              <a:rPr lang="ru-RU" smtClean="0"/>
              <a:t>Разлагают сахар на спирт и углекислый газ </a:t>
            </a:r>
          </a:p>
        </p:txBody>
      </p:sp>
      <p:pic>
        <p:nvPicPr>
          <p:cNvPr id="34819" name="Picture 2" descr="и дрож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4200525"/>
            <a:ext cx="25241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Поделимся настроением Fermer.Ru - Фермер.Ру - Главный ферме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0" y="1382713"/>
            <a:ext cx="3162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Грибы- </a:t>
            </a: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ПАРАЗИТЫ</a:t>
            </a:r>
          </a:p>
        </p:txBody>
      </p:sp>
      <p:pic>
        <p:nvPicPr>
          <p:cNvPr id="35842" name="Picture 2" descr="MUSHROOMS-ONLINE.RU - Несовершенные гриб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3788" y="1511300"/>
            <a:ext cx="4702175" cy="52197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Головня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866775" y="2041525"/>
            <a:ext cx="8597900" cy="17700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Поражают хлебные злаки: пшеницу, овёс, ячмень, просо, кукуруза.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Разрушает зерновка, превращая их в чёрную пыль, колоски становятся похожи на обуглевшие головёшки</a:t>
            </a:r>
          </a:p>
        </p:txBody>
      </p:sp>
      <p:pic>
        <p:nvPicPr>
          <p:cNvPr id="36867" name="Picture 2" descr="Боле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811588"/>
            <a:ext cx="406241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Многообразие Живых Существ &quot; Нескучная школа. Блог лицея &quot;Ковчег-X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4189413"/>
            <a:ext cx="2095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AgroAtlas - Болезни сельскохозяйственных культур - Tilletia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888" y="3375025"/>
            <a:ext cx="2743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100 тыс.видов грибов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590675"/>
            <a:ext cx="8596312" cy="490537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Обитание грибов: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Жилища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продукты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человека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животных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Спорынья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1876425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 зерновых культурах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Попав с мукой в пищу вызывают отравления</a:t>
            </a:r>
          </a:p>
        </p:txBody>
      </p:sp>
      <p:pic>
        <p:nvPicPr>
          <p:cNvPr id="37891" name="Picture 2" descr="Спорын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775" y="3513138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Лекарственное растение маточные рожки &quot; Популярно о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4037013"/>
            <a:ext cx="41433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Спорын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963" y="530225"/>
            <a:ext cx="32321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Грибы- трутовики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128713" y="2054225"/>
            <a:ext cx="8596312" cy="498475"/>
          </a:xfrm>
        </p:spPr>
        <p:txBody>
          <a:bodyPr/>
          <a:lstStyle/>
          <a:p>
            <a:r>
              <a:rPr lang="ru-RU" smtClean="0"/>
              <a:t>Разрушение древесины, вред лесному хоз., садам, паркам </a:t>
            </a:r>
          </a:p>
        </p:txBody>
      </p:sp>
      <p:pic>
        <p:nvPicPr>
          <p:cNvPr id="38915" name="Picture 2" descr="Блог интернет-магазина необычного мыла shoap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188" y="3201988"/>
            <a:ext cx="288766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Мухомо.ру - Трутовик серно-желт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4454525"/>
            <a:ext cx="334168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Гриб-рекордсм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2552700"/>
            <a:ext cx="35925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Домашнее задание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§7- 10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77863" y="839788"/>
            <a:ext cx="8596312" cy="1320800"/>
          </a:xfrm>
        </p:spPr>
        <p:txBody>
          <a:bodyPr/>
          <a:lstStyle/>
          <a:p>
            <a:pPr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Питание грибов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Как животные, грибы питаются готовыми органическими веществами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Как растения, грибы поглощают пищу путём всасывания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66863" y="265113"/>
            <a:ext cx="7945437" cy="815975"/>
          </a:xfrm>
        </p:spPr>
        <p:txBody>
          <a:bodyPr/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По способу питания грибы: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563" y="2921000"/>
            <a:ext cx="3157537" cy="26717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Поселяются на живых организмах и питаются за их счёт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77925" y="3074988"/>
            <a:ext cx="3159125" cy="2671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buFont typeface="Wingdings 3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мёртвыми </a:t>
            </a:r>
          </a:p>
          <a:p>
            <a:pPr marL="0" indent="0" algn="ctr" fontAlgn="auto">
              <a:buFont typeface="Wingdings 3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органическими веществами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2763" y="1235075"/>
            <a:ext cx="1246187" cy="153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11825" y="1282700"/>
            <a:ext cx="1460500" cy="14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2" descr="http://im0-tub-ru.yandex.net/i?id=78798cc3efdfcf540d5394580e83297c-1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4688" y="4787900"/>
            <a:ext cx="29035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im1-tub-ru.yandex.net/i?id=871829e869da5e1ea971335158e153f7-13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1149350"/>
            <a:ext cx="2379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682625"/>
            <a:ext cx="8596312" cy="1320800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тела грибов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703388"/>
            <a:ext cx="5295900" cy="736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Многоклеточные, редко- Одноклеточные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Оболочки содержат- хитин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Picture 2" descr="http://im2-tub-ru.yandex.net/i?id=98967489b1ae7801af8dedaba4aca07a-13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813" y="2897188"/>
            <a:ext cx="363378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4063" y="3214688"/>
            <a:ext cx="2400300" cy="8397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Многоклеточный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Пеницилл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49563" y="3776663"/>
            <a:ext cx="476250" cy="166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Заголовок 1"/>
          <p:cNvSpPr txBox="1">
            <a:spLocks/>
          </p:cNvSpPr>
          <p:nvPr/>
        </p:nvSpPr>
        <p:spPr bwMode="auto">
          <a:xfrm>
            <a:off x="7540625" y="3103563"/>
            <a:ext cx="25415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ru-RU" sz="2400">
                <a:solidFill>
                  <a:srgbClr val="FF0000"/>
                </a:solidFill>
                <a:latin typeface="Trebuchet MS" pitchFamily="34" charset="0"/>
              </a:rPr>
              <a:t>Одноклеточный</a:t>
            </a:r>
            <a:br>
              <a:rPr lang="ru-RU" sz="240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sz="2400">
                <a:solidFill>
                  <a:srgbClr val="FF0000"/>
                </a:solidFill>
                <a:latin typeface="Trebuchet MS" pitchFamily="34" charset="0"/>
              </a:rPr>
              <a:t>Мукор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69100" y="3395663"/>
            <a:ext cx="604838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Заголовок 1"/>
          <p:cNvSpPr txBox="1">
            <a:spLocks/>
          </p:cNvSpPr>
          <p:nvPr/>
        </p:nvSpPr>
        <p:spPr bwMode="auto">
          <a:xfrm>
            <a:off x="2798763" y="5876925"/>
            <a:ext cx="4352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ru-RU" sz="2400">
                <a:solidFill>
                  <a:srgbClr val="FF0000"/>
                </a:solidFill>
                <a:latin typeface="Trebuchet MS" pitchFamily="34" charset="0"/>
              </a:rPr>
              <a:t>Грибницы (мицелии) гриба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08050" y="455613"/>
            <a:ext cx="7404100" cy="1017587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Размножение грибов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83263" y="2647950"/>
            <a:ext cx="3740150" cy="25146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Грибница образуется в результате слияния специализированных половых клеток</a:t>
            </a: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677863" y="1606550"/>
            <a:ext cx="26479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ru-RU" sz="3600">
                <a:solidFill>
                  <a:schemeClr val="accent1"/>
                </a:solidFill>
                <a:latin typeface="Trebuchet MS" pitchFamily="34" charset="0"/>
              </a:rPr>
              <a:t>бесполое</a:t>
            </a:r>
          </a:p>
        </p:txBody>
      </p:sp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6353175" y="1606550"/>
            <a:ext cx="26479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ru-RU" sz="3600">
                <a:solidFill>
                  <a:schemeClr val="accent1"/>
                </a:solidFill>
                <a:latin typeface="Trebuchet MS" pitchFamily="34" charset="0"/>
              </a:rPr>
              <a:t>половое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1625" y="1354138"/>
            <a:ext cx="1354138" cy="45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03788" y="1309688"/>
            <a:ext cx="1387475" cy="48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Объект 2"/>
          <p:cNvSpPr txBox="1">
            <a:spLocks/>
          </p:cNvSpPr>
          <p:nvPr/>
        </p:nvSpPr>
        <p:spPr bwMode="auto">
          <a:xfrm>
            <a:off x="355600" y="2438400"/>
            <a:ext cx="3840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ru-RU"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 помощью спец.клеток- спор или вегетативно (т.е. частями грибницы или почкованием)</a:t>
            </a:r>
          </a:p>
        </p:txBody>
      </p:sp>
      <p:pic>
        <p:nvPicPr>
          <p:cNvPr id="23560" name="Picture 2" descr="http://im2-tub-ru.yandex.net/i?id=42ceb4acba1f4c3e68c8113543a380eb-12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5" y="4748213"/>
            <a:ext cx="48339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Роль грибов в жизни человека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582613" y="1614488"/>
            <a:ext cx="8596312" cy="38798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Круговорот веществ в природе (образование плодородного слоя почвы)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Получение лекарств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Употребление в пищу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Изготовление хлеба, сыра, вина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Болезни растений, животных, человека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Порча продуктов питания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Разрушение построек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Отравление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6958012" cy="696913"/>
          </a:xfrm>
        </p:spPr>
        <p:txBody>
          <a:bodyPr/>
          <a:lstStyle/>
          <a:p>
            <a:pPr algn="ctr"/>
            <a:r>
              <a:rPr lang="ru-RU" smtClean="0"/>
              <a:t>Шляпочные грибы 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534987"/>
          </a:xfrm>
        </p:spPr>
        <p:txBody>
          <a:bodyPr/>
          <a:lstStyle/>
          <a:p>
            <a:r>
              <a:rPr lang="ru-RU" smtClean="0"/>
              <a:t>Белый гриб, подберёзовики, подосиновики, сыроежки, рыжики и т.д. </a:t>
            </a:r>
          </a:p>
        </p:txBody>
      </p:sp>
      <p:pic>
        <p:nvPicPr>
          <p:cNvPr id="25603" name="Picture 2" descr="Шляпочные грибы - Картинка 1928/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576513"/>
            <a:ext cx="527208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Строение шляпочного гриба</a:t>
            </a:r>
          </a:p>
        </p:txBody>
      </p:sp>
      <p:pic>
        <p:nvPicPr>
          <p:cNvPr id="26626" name="Picture 2" descr="Схема строение грибов обновленные карты, Свежая информац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7275" y="2449513"/>
            <a:ext cx="6665913" cy="40084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239</Words>
  <Application>Microsoft Office PowerPoint</Application>
  <PresentationFormat>Произвольный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Trebuchet MS</vt:lpstr>
      <vt:lpstr>Arial</vt:lpstr>
      <vt:lpstr>Wingdings 3</vt:lpstr>
      <vt:lpstr>Calibri</vt:lpstr>
      <vt:lpstr>Times New Roman</vt:lpstr>
      <vt:lpstr>Грань</vt:lpstr>
      <vt:lpstr>Грань</vt:lpstr>
      <vt:lpstr>Грань</vt:lpstr>
      <vt:lpstr>Грань</vt:lpstr>
      <vt:lpstr>Грибы </vt:lpstr>
      <vt:lpstr>100 тыс.видов грибов</vt:lpstr>
      <vt:lpstr>Питание грибов</vt:lpstr>
      <vt:lpstr>По способу питания грибы: </vt:lpstr>
      <vt:lpstr>Строение тела грибов</vt:lpstr>
      <vt:lpstr>Размножение грибов</vt:lpstr>
      <vt:lpstr>Роль грибов в жизни человека</vt:lpstr>
      <vt:lpstr>Шляпочные грибы </vt:lpstr>
      <vt:lpstr>Строение шляпочного гриба</vt:lpstr>
      <vt:lpstr>Образование спор </vt:lpstr>
      <vt:lpstr>Симбиоз грибов и растений (грибкокорень, микориза) </vt:lpstr>
      <vt:lpstr>Ядовитые грибы</vt:lpstr>
      <vt:lpstr>Съедобные грибы</vt:lpstr>
      <vt:lpstr>Плесневые грибы и дрожжи</vt:lpstr>
      <vt:lpstr>Мукор</vt:lpstr>
      <vt:lpstr>Пеницилл</vt:lpstr>
      <vt:lpstr>Дрожжи</vt:lpstr>
      <vt:lpstr>Грибы- ПАРАЗИТЫ</vt:lpstr>
      <vt:lpstr>Головня</vt:lpstr>
      <vt:lpstr>Спорынья</vt:lpstr>
      <vt:lpstr>Грибы- трутовики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</dc:title>
  <dc:creator>Надя</dc:creator>
  <cp:lastModifiedBy>777</cp:lastModifiedBy>
  <cp:revision>9</cp:revision>
  <dcterms:created xsi:type="dcterms:W3CDTF">2014-10-07T11:39:52Z</dcterms:created>
  <dcterms:modified xsi:type="dcterms:W3CDTF">2017-12-15T15:26:54Z</dcterms:modified>
</cp:coreProperties>
</file>